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262" r:id="rId3"/>
    <p:sldId id="261" r:id="rId4"/>
    <p:sldId id="257" r:id="rId5"/>
    <p:sldId id="259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631" autoAdjust="0"/>
  </p:normalViewPr>
  <p:slideViewPr>
    <p:cSldViewPr snapToGrid="0">
      <p:cViewPr varScale="1">
        <p:scale>
          <a:sx n="48" d="100"/>
          <a:sy n="48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9CE27-1FF5-4CE8-9634-AD2FDF5A2A9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2B88-B222-44E4-870F-B8B77E3E5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Name, favorite</a:t>
            </a:r>
            <a:r>
              <a:rPr lang="en-US" baseline="0" dirty="0" smtClean="0"/>
              <a:t> person to disagree with and least favorite person to disagree with. Also major.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2B88-B222-44E4-870F-B8B77E3E53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2B88-B222-44E4-870F-B8B77E3E53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2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2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8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407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1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3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62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12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3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5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1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944A57-A88B-42AB-B7C9-1DE0AE48D62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0DF3A-5F68-4AED-A605-72480BB3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6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washington.org/ethics-bowl/2017-ethics-bow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</a:t>
            </a:r>
            <a:r>
              <a:rPr lang="en-US" dirty="0" smtClean="0"/>
              <a:t>Bowl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endParaRPr lang="en-US" dirty="0" smtClean="0"/>
          </a:p>
          <a:p>
            <a:r>
              <a:rPr lang="en-US" dirty="0" smtClean="0"/>
              <a:t>Why did you choose to participate</a:t>
            </a:r>
          </a:p>
          <a:p>
            <a:endParaRPr lang="en-US" dirty="0" smtClean="0"/>
          </a:p>
          <a:p>
            <a:r>
              <a:rPr lang="en-US" dirty="0" smtClean="0"/>
              <a:t>What do you hope to accomplish (okay if you don’t know yet)?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Washington’s Ethics Bowl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Match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3950"/>
            <a:ext cx="8946541" cy="47544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Coin toss to pick which team goes first</a:t>
            </a:r>
          </a:p>
          <a:p>
            <a:r>
              <a:rPr lang="en-US" dirty="0" smtClean="0"/>
              <a:t>Case read aloud</a:t>
            </a:r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 minutes to craft opening arguments</a:t>
            </a:r>
          </a:p>
          <a:p>
            <a:r>
              <a:rPr lang="en-US" dirty="0" smtClean="0"/>
              <a:t>3 minutes to deliver arguments</a:t>
            </a:r>
            <a:endParaRPr lang="en-US" dirty="0"/>
          </a:p>
          <a:p>
            <a:r>
              <a:rPr lang="en-US" dirty="0" smtClean="0"/>
              <a:t>2 minutes to craft question</a:t>
            </a:r>
          </a:p>
          <a:p>
            <a:r>
              <a:rPr lang="en-US" dirty="0" smtClean="0"/>
              <a:t>Each team asks the other a question</a:t>
            </a:r>
          </a:p>
          <a:p>
            <a:r>
              <a:rPr lang="en-US" dirty="0" smtClean="0"/>
              <a:t>3 minutes to craft a response to the questions</a:t>
            </a:r>
          </a:p>
          <a:p>
            <a:r>
              <a:rPr lang="en-US" dirty="0" smtClean="0"/>
              <a:t>3 minutes for each team responds to that question</a:t>
            </a:r>
          </a:p>
          <a:p>
            <a:r>
              <a:rPr lang="en-US" dirty="0" smtClean="0"/>
              <a:t>5 minutes to craft closing arguments</a:t>
            </a:r>
            <a:endParaRPr lang="en-US" dirty="0"/>
          </a:p>
          <a:p>
            <a:r>
              <a:rPr lang="en-US" dirty="0" smtClean="0"/>
              <a:t>3 minutes to </a:t>
            </a:r>
            <a:r>
              <a:rPr lang="en-US" smtClean="0"/>
              <a:t>deliver closing </a:t>
            </a:r>
            <a:r>
              <a:rPr lang="en-US" dirty="0" smtClean="0"/>
              <a:t>arguments</a:t>
            </a:r>
            <a:endParaRPr lang="en-US" dirty="0"/>
          </a:p>
          <a:p>
            <a:r>
              <a:rPr lang="en-US" dirty="0" smtClean="0"/>
              <a:t>Feedback from judges</a:t>
            </a:r>
          </a:p>
          <a:p>
            <a:endParaRPr lang="en-US" dirty="0"/>
          </a:p>
          <a:p>
            <a:r>
              <a:rPr lang="en-US" dirty="0" smtClean="0"/>
              <a:t>Lasts 60 minutes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0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Judges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Disagreement</a:t>
            </a:r>
          </a:p>
          <a:p>
            <a:endParaRPr lang="en-US" dirty="0" smtClean="0"/>
          </a:p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 smtClean="0"/>
              <a:t>Presentation Skills</a:t>
            </a:r>
          </a:p>
          <a:p>
            <a:endParaRPr lang="en-US" dirty="0" smtClean="0"/>
          </a:p>
          <a:p>
            <a:r>
              <a:rPr lang="en-US" dirty="0" smtClean="0"/>
              <a:t>Moral Theory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5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and Schedule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Assignments…questions?</a:t>
            </a:r>
          </a:p>
          <a:p>
            <a:endParaRPr lang="en-US" dirty="0"/>
          </a:p>
          <a:p>
            <a:r>
              <a:rPr lang="en-US" dirty="0" smtClean="0"/>
              <a:t>Let’s talk about opening statements</a:t>
            </a:r>
          </a:p>
          <a:p>
            <a:endParaRPr lang="en-US" dirty="0"/>
          </a:p>
          <a:p>
            <a:r>
              <a:rPr lang="en-US" dirty="0" smtClean="0"/>
              <a:t>Visitor not yet on syllabus</a:t>
            </a:r>
          </a:p>
          <a:p>
            <a:endParaRPr lang="en-US" dirty="0"/>
          </a:p>
          <a:p>
            <a:r>
              <a:rPr lang="en-US" dirty="0" smtClean="0"/>
              <a:t>Dress prep sometime in the fall semester</a:t>
            </a:r>
          </a:p>
          <a:p>
            <a:endParaRPr lang="en-US" dirty="0"/>
          </a:p>
          <a:p>
            <a:r>
              <a:rPr lang="en-US" dirty="0" smtClean="0"/>
              <a:t>February 21-22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2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 and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with agriculture?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Anything you want others to read?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85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</TotalTime>
  <Words>178</Words>
  <Application>Microsoft Office PowerPoint</Application>
  <PresentationFormat>Widescreen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Ethics Bowl</vt:lpstr>
      <vt:lpstr>Introductions!</vt:lpstr>
      <vt:lpstr>Video</vt:lpstr>
      <vt:lpstr>How a Match Works</vt:lpstr>
      <vt:lpstr>Judges Criteria</vt:lpstr>
      <vt:lpstr>Syllabus and Schedule Review</vt:lpstr>
      <vt:lpstr>Agriculture and Ethics</vt:lpstr>
    </vt:vector>
  </TitlesOfParts>
  <Company>Mars Hill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Pierce, Elizabeth L.</dc:creator>
  <cp:lastModifiedBy>Pierce, Elizabeth L.</cp:lastModifiedBy>
  <cp:revision>13</cp:revision>
  <dcterms:created xsi:type="dcterms:W3CDTF">2017-09-26T14:32:50Z</dcterms:created>
  <dcterms:modified xsi:type="dcterms:W3CDTF">2019-08-27T22:21:49Z</dcterms:modified>
</cp:coreProperties>
</file>