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5"/>
  </p:normalViewPr>
  <p:slideViewPr>
    <p:cSldViewPr snapToGrid="0" snapToObjects="1">
      <p:cViewPr varScale="1">
        <p:scale>
          <a:sx n="66" d="100"/>
          <a:sy n="66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E09C66-2D18-994A-B9EB-A9676BAFB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 Hill University Ethics Bowl Team 2019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B8F248CA-5130-B44C-A995-4814150977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8486" y="775570"/>
            <a:ext cx="7946572" cy="5297715"/>
          </a:xfrm>
        </p:spPr>
      </p:pic>
    </p:spTree>
    <p:extLst>
      <p:ext uri="{BB962C8B-B14F-4D97-AF65-F5344CB8AC3E}">
        <p14:creationId xmlns:p14="http://schemas.microsoft.com/office/powerpoint/2010/main" val="6226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61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Mars Hill University Ethics Bowl Team 2019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Pierce, Elizabeth L.</cp:lastModifiedBy>
  <cp:revision>9</cp:revision>
  <dcterms:created xsi:type="dcterms:W3CDTF">2019-04-08T13:38:23Z</dcterms:created>
  <dcterms:modified xsi:type="dcterms:W3CDTF">2019-08-12T16:13:46Z</dcterms:modified>
</cp:coreProperties>
</file>