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62" r:id="rId4"/>
    <p:sldId id="258" r:id="rId5"/>
    <p:sldId id="260" r:id="rId6"/>
    <p:sldId id="259" r:id="rId7"/>
    <p:sldId id="267" r:id="rId8"/>
    <p:sldId id="261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75"/>
  </p:normalViewPr>
  <p:slideViewPr>
    <p:cSldViewPr snapToGrid="0" snapToObjects="1">
      <p:cViewPr varScale="1">
        <p:scale>
          <a:sx n="66" d="100"/>
          <a:sy n="66" d="100"/>
        </p:scale>
        <p:origin x="8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4/8/2019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4/8/2019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4/8/2019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4/8/2019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4/8/2019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C65EC61-167B-3642-A7CB-9F03C027CC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5514" y="1121777"/>
            <a:ext cx="2645229" cy="392919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Ethics Bowl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7BD2A8-9AF8-6749-B06D-52BFCC259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15" y="784318"/>
            <a:ext cx="7967522" cy="531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62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213E6E-AA8D-A346-9D9E-B2F396AC5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931A40-2302-9948-B309-908A33C83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057" y="-4572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17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9371A-17D2-F34C-8088-AACF7DFFC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years theme: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9BF62D7-82DB-B842-AAEF-24459440E036}"/>
              </a:ext>
            </a:extLst>
          </p:cNvPr>
          <p:cNvSpPr txBox="1"/>
          <p:nvPr/>
        </p:nvSpPr>
        <p:spPr>
          <a:xfrm>
            <a:off x="5161527" y="354396"/>
            <a:ext cx="5047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Ethics in Agriculture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FC8A4C-C070-A443-8936-5B97F2828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437" y="1123837"/>
            <a:ext cx="7360274" cy="490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33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A85CD-4877-0C45-ACF8-7E9FEBFEFC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3808AD8-17CF-8248-9150-FFDAFBB3AD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88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E09C66-2D18-994A-B9EB-A9676BAFB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Mars Hill University Ethics Bowl Team 2019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8F248CA-5130-B44C-A995-481415097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8486" y="775570"/>
            <a:ext cx="7946572" cy="5297715"/>
          </a:xfrm>
        </p:spPr>
      </p:pic>
    </p:spTree>
    <p:extLst>
      <p:ext uri="{BB962C8B-B14F-4D97-AF65-F5344CB8AC3E}">
        <p14:creationId xmlns:p14="http://schemas.microsoft.com/office/powerpoint/2010/main" val="622623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FE3A1B-5C75-9947-B976-25818279A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 for this year: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1214517-9F42-3043-99AD-561E48E04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6094" y="17369"/>
            <a:ext cx="4560420" cy="6840631"/>
          </a:xfrm>
        </p:spPr>
      </p:pic>
    </p:spTree>
    <p:extLst>
      <p:ext uri="{BB962C8B-B14F-4D97-AF65-F5344CB8AC3E}">
        <p14:creationId xmlns:p14="http://schemas.microsoft.com/office/powerpoint/2010/main" val="103888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F228A1-4918-FE41-8734-C22BB3495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08191E4A-CBD4-C344-9B6C-E5759460906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34" b="734"/>
          <a:stretch>
            <a:fillRect/>
          </a:stretch>
        </p:blipFill>
        <p:spPr>
          <a:xfrm>
            <a:off x="3570644" y="767419"/>
            <a:ext cx="8115230" cy="533095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6A0EE8-237F-C749-93D8-0A0137409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490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50EB13-DA64-0E4D-A1FC-9C74711DD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FD90F078-F429-654B-AD54-731AE86074B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34" b="734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B32A94-EF9F-6A41-978E-5F60E04920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41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5D324E-03E2-CD46-8FFB-E80FF1D97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925285"/>
            <a:ext cx="2834640" cy="1545771"/>
          </a:xfrm>
        </p:spPr>
        <p:txBody>
          <a:bodyPr/>
          <a:lstStyle/>
          <a:p>
            <a:r>
              <a:rPr lang="en-US" dirty="0"/>
              <a:t>How we Develop a Position: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6E2F2791-63E6-E945-851E-28E9B9C4231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34" b="734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684A4B5-7CF5-934A-9DE2-D5AC4DD8E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032" y="2471056"/>
            <a:ext cx="2834640" cy="3344528"/>
          </a:xfrm>
        </p:spPr>
        <p:txBody>
          <a:bodyPr>
            <a:norm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Read through the entire case and focus on important details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Discuss stakeholders in the case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Discuss the case with a moral framework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Take a position and discuss why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15146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Sunscreen and the Environment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492" b="8492"/>
          <a:stretch>
            <a:fillRect/>
          </a:stretch>
        </p:blipFill>
        <p:spPr>
          <a:xfrm>
            <a:off x="3570644" y="767419"/>
            <a:ext cx="8619804" cy="566241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435" y="0"/>
            <a:ext cx="8667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81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87F960-9F71-6B41-944E-D39451DC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1349829"/>
          </a:xfrm>
        </p:spPr>
        <p:txBody>
          <a:bodyPr>
            <a:normAutofit fontScale="90000"/>
          </a:bodyPr>
          <a:lstStyle/>
          <a:p>
            <a:r>
              <a:rPr lang="en-US" dirty="0"/>
              <a:t>Structure of a Round: 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48D2D39C-DAC7-2C42-BBC0-B299E92715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34" b="734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BC2AD8-C111-4F44-9EE1-1254D685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428" y="2046513"/>
            <a:ext cx="3026230" cy="4169229"/>
          </a:xfrm>
        </p:spPr>
        <p:txBody>
          <a:bodyPr>
            <a:no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Read the case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5 minutes to develop position with team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3 minutes to present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2 minutes to form a question for the other team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3 minutes to come up with your answer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2 minutes to present your answer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3 minutes to form your closing statement 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3 minutes to present your closing statement </a:t>
            </a:r>
          </a:p>
        </p:txBody>
      </p:sp>
    </p:spTree>
    <p:extLst>
      <p:ext uri="{BB962C8B-B14F-4D97-AF65-F5344CB8AC3E}">
        <p14:creationId xmlns:p14="http://schemas.microsoft.com/office/powerpoint/2010/main" val="3477953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CCB2AB-A7B3-D848-842A-B825ED7BE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14" y="0"/>
            <a:ext cx="457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A162E0-B146-654C-B727-CCF7B6AC5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03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18914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60</TotalTime>
  <Words>119</Words>
  <Application>Microsoft Office PowerPoint</Application>
  <PresentationFormat>Widescreen</PresentationFormat>
  <Paragraphs>21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Corbel</vt:lpstr>
      <vt:lpstr>Wingdings 2</vt:lpstr>
      <vt:lpstr>Frame</vt:lpstr>
      <vt:lpstr>PowerPoint Presentation</vt:lpstr>
      <vt:lpstr>Mars Hill University Ethics Bowl Team 2019</vt:lpstr>
      <vt:lpstr>Theme for this year: </vt:lpstr>
      <vt:lpstr>PowerPoint Presentation</vt:lpstr>
      <vt:lpstr>PowerPoint Presentation</vt:lpstr>
      <vt:lpstr>How we Develop a Position: </vt:lpstr>
      <vt:lpstr>Sunscreen and the Environment</vt:lpstr>
      <vt:lpstr>Structure of a Round:  </vt:lpstr>
      <vt:lpstr>PowerPoint Presentation</vt:lpstr>
      <vt:lpstr>PowerPoint Presentation</vt:lpstr>
      <vt:lpstr>Next years theme: </vt:lpstr>
      <vt:lpstr>Questions?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Pierce, Elizabeth L.</cp:lastModifiedBy>
  <cp:revision>8</cp:revision>
  <dcterms:created xsi:type="dcterms:W3CDTF">2019-04-08T13:38:23Z</dcterms:created>
  <dcterms:modified xsi:type="dcterms:W3CDTF">2019-04-08T14:57:53Z</dcterms:modified>
</cp:coreProperties>
</file>