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631" autoAdjust="0"/>
  </p:normalViewPr>
  <p:slideViewPr>
    <p:cSldViewPr snapToGrid="0">
      <p:cViewPr varScale="1">
        <p:scale>
          <a:sx n="48" d="100"/>
          <a:sy n="48" d="100"/>
        </p:scale>
        <p:origin x="13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9CE27-1FF5-4CE8-9634-AD2FDF5A2A9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2B88-B222-44E4-870F-B8B77E3E5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Name, favorite</a:t>
            </a:r>
            <a:r>
              <a:rPr lang="en-US" baseline="0" dirty="0" smtClean="0"/>
              <a:t> person to disagree with and least favorite person to disagree with. Also major.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2B88-B222-44E4-870F-B8B77E3E5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2B88-B222-44E4-870F-B8B77E3E53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2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07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1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62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2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3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944A57-A88B-42AB-B7C9-1DE0AE48D62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6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washington.org/ethics-bowl/2017-ethics-bow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Bowl Meet and Greet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5 and 13,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Washington’s Ethics Bowl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Match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3950"/>
            <a:ext cx="8946541" cy="47544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Coin toss to pick which team goes first</a:t>
            </a:r>
          </a:p>
          <a:p>
            <a:r>
              <a:rPr lang="en-US" dirty="0" smtClean="0"/>
              <a:t>Case read aloud</a:t>
            </a: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 minutes to craft opening arguments</a:t>
            </a:r>
          </a:p>
          <a:p>
            <a:r>
              <a:rPr lang="en-US" dirty="0" smtClean="0"/>
              <a:t>3 minutes to deliver arguments</a:t>
            </a:r>
            <a:endParaRPr lang="en-US" dirty="0"/>
          </a:p>
          <a:p>
            <a:r>
              <a:rPr lang="en-US" dirty="0" smtClean="0"/>
              <a:t>2 minutes to craft question</a:t>
            </a:r>
          </a:p>
          <a:p>
            <a:r>
              <a:rPr lang="en-US" dirty="0" smtClean="0"/>
              <a:t>Each team asks the other a question</a:t>
            </a:r>
          </a:p>
          <a:p>
            <a:r>
              <a:rPr lang="en-US" dirty="0" smtClean="0"/>
              <a:t>3 minutes to craft a response to the questions</a:t>
            </a:r>
          </a:p>
          <a:p>
            <a:r>
              <a:rPr lang="en-US" dirty="0" smtClean="0"/>
              <a:t>3 minutes for each team responds to that question</a:t>
            </a:r>
          </a:p>
          <a:p>
            <a:r>
              <a:rPr lang="en-US" dirty="0" smtClean="0"/>
              <a:t>5 minutes to craft closing </a:t>
            </a:r>
            <a:r>
              <a:rPr lang="en-US" dirty="0" smtClean="0"/>
              <a:t>arguments</a:t>
            </a:r>
            <a:endParaRPr lang="en-US" dirty="0"/>
          </a:p>
          <a:p>
            <a:r>
              <a:rPr lang="en-US" dirty="0" smtClean="0"/>
              <a:t>3 minutes to </a:t>
            </a:r>
            <a:r>
              <a:rPr lang="en-US" smtClean="0"/>
              <a:t>deliver </a:t>
            </a:r>
            <a:r>
              <a:rPr lang="en-US" smtClean="0"/>
              <a:t>closing </a:t>
            </a:r>
            <a:r>
              <a:rPr lang="en-US" dirty="0" smtClean="0"/>
              <a:t>arguments</a:t>
            </a:r>
            <a:endParaRPr lang="en-US" dirty="0"/>
          </a:p>
          <a:p>
            <a:r>
              <a:rPr lang="en-US" dirty="0" smtClean="0"/>
              <a:t>Feedback from judges</a:t>
            </a:r>
          </a:p>
          <a:p>
            <a:endParaRPr lang="en-US" dirty="0"/>
          </a:p>
          <a:p>
            <a:r>
              <a:rPr lang="en-US" dirty="0" smtClean="0"/>
              <a:t>Lasts 60 minutes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Disagreement</a:t>
            </a:r>
          </a:p>
          <a:p>
            <a:endParaRPr lang="en-US" dirty="0" smtClean="0"/>
          </a:p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Presentation Skills</a:t>
            </a:r>
          </a:p>
          <a:p>
            <a:endParaRPr lang="en-US" dirty="0" smtClean="0"/>
          </a:p>
          <a:p>
            <a:r>
              <a:rPr lang="en-US" dirty="0" smtClean="0"/>
              <a:t>Moral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Answer the question.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Justify the question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good does your proposal do? What harm does it do? </a:t>
            </a:r>
            <a:endParaRPr lang="en-US" dirty="0"/>
          </a:p>
          <a:p>
            <a:pPr marL="1257300" lvl="2" indent="-457200">
              <a:buAutoNum type="arabicPeriod"/>
            </a:pPr>
            <a:r>
              <a:rPr lang="en-US" dirty="0" smtClean="0"/>
              <a:t>Why does this proposal do more good/less harm than other proposals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How might harms be mitigated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virtues does this response cultivate?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principles does it uphold?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Practice every 2 weeks</a:t>
            </a:r>
          </a:p>
          <a:p>
            <a:pPr lvl="1"/>
            <a:r>
              <a:rPr lang="en-US" dirty="0" smtClean="0"/>
              <a:t>Scheduled through Doodle</a:t>
            </a:r>
          </a:p>
          <a:p>
            <a:pPr lvl="1"/>
            <a:r>
              <a:rPr lang="en-US" dirty="0" smtClean="0"/>
              <a:t>Attend minimum of 3 practices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1.5 hours: 45 minutes discussing cases, 45 minutes discussing ethical theory</a:t>
            </a:r>
          </a:p>
          <a:p>
            <a:endParaRPr lang="en-US" dirty="0"/>
          </a:p>
          <a:p>
            <a:r>
              <a:rPr lang="en-US" dirty="0" smtClean="0"/>
              <a:t>Team members (6) selected in October, based on time invested in practice and research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Attending Ethics Bowl! Fri-Sat, February 8 and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7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170</TotalTime>
  <Words>226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Ethics Bowl Meet and Greet</vt:lpstr>
      <vt:lpstr>Video</vt:lpstr>
      <vt:lpstr>How a Match Works</vt:lpstr>
      <vt:lpstr>Judges Criteria</vt:lpstr>
      <vt:lpstr>Preparing a Case</vt:lpstr>
      <vt:lpstr>Commitment</vt:lpstr>
    </vt:vector>
  </TitlesOfParts>
  <Company>Mars Hill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Pierce, Elizabeth L.</dc:creator>
  <cp:lastModifiedBy>Pierce, Elizabeth L.</cp:lastModifiedBy>
  <cp:revision>11</cp:revision>
  <dcterms:created xsi:type="dcterms:W3CDTF">2017-09-26T14:32:50Z</dcterms:created>
  <dcterms:modified xsi:type="dcterms:W3CDTF">2018-09-13T21:52:40Z</dcterms:modified>
</cp:coreProperties>
</file>