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8"/>
  </p:notesMasterIdLst>
  <p:sldIdLst>
    <p:sldId id="256" r:id="rId2"/>
    <p:sldId id="261" r:id="rId3"/>
    <p:sldId id="257" r:id="rId4"/>
    <p:sldId id="259" r:id="rId5"/>
    <p:sldId id="258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3631" autoAdjust="0"/>
  </p:normalViewPr>
  <p:slideViewPr>
    <p:cSldViewPr snapToGrid="0">
      <p:cViewPr varScale="1">
        <p:scale>
          <a:sx n="48" d="100"/>
          <a:sy n="48" d="100"/>
        </p:scale>
        <p:origin x="157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9CE27-1FF5-4CE8-9634-AD2FDF5A2A97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42B88-B222-44E4-870F-B8B77E3E5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88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endParaRPr lang="en-US" dirty="0" smtClean="0"/>
          </a:p>
          <a:p>
            <a:r>
              <a:rPr lang="en-US" dirty="0" smtClean="0"/>
              <a:t>Name, favorite</a:t>
            </a:r>
            <a:r>
              <a:rPr lang="en-US" baseline="0" dirty="0" smtClean="0"/>
              <a:t> person to disagree with and least favorite person to disagree with. </a:t>
            </a:r>
            <a:r>
              <a:rPr lang="en-US" baseline="0" smtClean="0"/>
              <a:t>Also major.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42B88-B222-44E4-870F-B8B77E3E53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47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4A57-A88B-42AB-B7C9-1DE0AE48D626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83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4A57-A88B-42AB-B7C9-1DE0AE48D626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223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4A57-A88B-42AB-B7C9-1DE0AE48D626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8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4A57-A88B-42AB-B7C9-1DE0AE48D626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4075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4A57-A88B-42AB-B7C9-1DE0AE48D626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1812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4A57-A88B-42AB-B7C9-1DE0AE48D626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38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4A57-A88B-42AB-B7C9-1DE0AE48D626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6621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4A57-A88B-42AB-B7C9-1DE0AE48D626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125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4A57-A88B-42AB-B7C9-1DE0AE48D626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235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4A57-A88B-42AB-B7C9-1DE0AE48D626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58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4A57-A88B-42AB-B7C9-1DE0AE48D626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61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4A57-A88B-42AB-B7C9-1DE0AE48D626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714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4A57-A88B-42AB-B7C9-1DE0AE48D626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31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4A57-A88B-42AB-B7C9-1DE0AE48D626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401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4A57-A88B-42AB-B7C9-1DE0AE48D626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21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4A57-A88B-42AB-B7C9-1DE0AE48D626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658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4A57-A88B-42AB-B7C9-1DE0AE48D626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151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2944A57-A88B-42AB-B7C9-1DE0AE48D626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2968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washington.org/ethics-bowl/2017-ethics-bowl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Ethics Bowl Meet and Greet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5 and 13,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15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Washington’s Ethics Bowl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232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Match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93950"/>
            <a:ext cx="8946541" cy="475445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Coin toss to pick which team goes </a:t>
            </a:r>
            <a:r>
              <a:rPr lang="en-US" dirty="0" smtClean="0"/>
              <a:t>first</a:t>
            </a:r>
          </a:p>
          <a:p>
            <a:r>
              <a:rPr lang="en-US" dirty="0" smtClean="0"/>
              <a:t>Case read aloud</a:t>
            </a:r>
            <a:endParaRPr lang="en-US" dirty="0"/>
          </a:p>
          <a:p>
            <a:r>
              <a:rPr lang="en-US" dirty="0"/>
              <a:t>4</a:t>
            </a:r>
            <a:r>
              <a:rPr lang="en-US" dirty="0" smtClean="0"/>
              <a:t> minutes to craft opening arguments</a:t>
            </a:r>
            <a:endParaRPr lang="en-US" dirty="0" smtClean="0"/>
          </a:p>
          <a:p>
            <a:r>
              <a:rPr lang="en-US" dirty="0" smtClean="0"/>
              <a:t>3 minutes to deliver arguments</a:t>
            </a:r>
            <a:endParaRPr lang="en-US" dirty="0"/>
          </a:p>
          <a:p>
            <a:r>
              <a:rPr lang="en-US" dirty="0" smtClean="0"/>
              <a:t>2 minutes to craft question</a:t>
            </a:r>
            <a:endParaRPr lang="en-US" dirty="0" smtClean="0"/>
          </a:p>
          <a:p>
            <a:r>
              <a:rPr lang="en-US" dirty="0" smtClean="0"/>
              <a:t>Each team asks the other a </a:t>
            </a:r>
            <a:r>
              <a:rPr lang="en-US" dirty="0" smtClean="0"/>
              <a:t>question</a:t>
            </a:r>
          </a:p>
          <a:p>
            <a:r>
              <a:rPr lang="en-US" dirty="0" smtClean="0"/>
              <a:t>3 minutes to craft a response to the questions</a:t>
            </a:r>
            <a:endParaRPr lang="en-US" dirty="0" smtClean="0"/>
          </a:p>
          <a:p>
            <a:r>
              <a:rPr lang="en-US" dirty="0" smtClean="0"/>
              <a:t>3 minutes for each </a:t>
            </a:r>
            <a:r>
              <a:rPr lang="en-US" dirty="0" smtClean="0"/>
              <a:t>team responds to that </a:t>
            </a:r>
            <a:r>
              <a:rPr lang="en-US" dirty="0" smtClean="0"/>
              <a:t>question</a:t>
            </a:r>
          </a:p>
          <a:p>
            <a:r>
              <a:rPr lang="en-US" dirty="0" smtClean="0"/>
              <a:t>5 minutes to craft closing </a:t>
            </a:r>
            <a:r>
              <a:rPr lang="en-US" dirty="0" err="1" smtClean="0"/>
              <a:t>arugments</a:t>
            </a:r>
            <a:endParaRPr lang="en-US" dirty="0"/>
          </a:p>
          <a:p>
            <a:r>
              <a:rPr lang="en-US" dirty="0" smtClean="0"/>
              <a:t>3 minutes to deliver Closing arguments</a:t>
            </a:r>
            <a:endParaRPr lang="en-US" dirty="0"/>
          </a:p>
          <a:p>
            <a:r>
              <a:rPr lang="en-US" dirty="0" smtClean="0"/>
              <a:t>Feedback from judges</a:t>
            </a:r>
          </a:p>
          <a:p>
            <a:endParaRPr lang="en-US" dirty="0"/>
          </a:p>
          <a:p>
            <a:r>
              <a:rPr lang="en-US" dirty="0" smtClean="0"/>
              <a:t>Lasts 60 minutes total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604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Judges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Reasonable Disagreement</a:t>
            </a:r>
          </a:p>
          <a:p>
            <a:endParaRPr lang="en-US" dirty="0" smtClean="0"/>
          </a:p>
          <a:p>
            <a:r>
              <a:rPr lang="en-US" dirty="0" smtClean="0"/>
              <a:t>Research</a:t>
            </a:r>
          </a:p>
          <a:p>
            <a:endParaRPr lang="en-US" dirty="0" smtClean="0"/>
          </a:p>
          <a:p>
            <a:r>
              <a:rPr lang="en-US" dirty="0" smtClean="0"/>
              <a:t>Presentation Skills</a:t>
            </a:r>
          </a:p>
          <a:p>
            <a:endParaRPr lang="en-US" dirty="0" smtClean="0"/>
          </a:p>
          <a:p>
            <a:r>
              <a:rPr lang="en-US" dirty="0" smtClean="0"/>
              <a:t>Moral Theory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455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a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Answer the question. 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Justify the question</a:t>
            </a:r>
          </a:p>
          <a:p>
            <a:pPr marL="857250" lvl="1" indent="-457200">
              <a:buAutoNum type="arabicPeriod"/>
            </a:pPr>
            <a:r>
              <a:rPr lang="en-US" dirty="0" smtClean="0"/>
              <a:t>What good does your proposal do? What harm does it do? </a:t>
            </a:r>
            <a:endParaRPr lang="en-US" dirty="0"/>
          </a:p>
          <a:p>
            <a:pPr marL="1257300" lvl="2" indent="-457200">
              <a:buAutoNum type="arabicPeriod"/>
            </a:pPr>
            <a:r>
              <a:rPr lang="en-US" dirty="0" smtClean="0"/>
              <a:t>Why does thi</a:t>
            </a:r>
            <a:r>
              <a:rPr lang="en-US" dirty="0" smtClean="0"/>
              <a:t>s proposal do more good/less harm than other proposals</a:t>
            </a:r>
          </a:p>
          <a:p>
            <a:pPr marL="1257300" lvl="2" indent="-457200">
              <a:buAutoNum type="arabicPeriod"/>
            </a:pPr>
            <a:r>
              <a:rPr lang="en-US" dirty="0" smtClean="0"/>
              <a:t>How might harms be mitigated</a:t>
            </a:r>
          </a:p>
          <a:p>
            <a:pPr marL="857250" lvl="1" indent="-457200">
              <a:buAutoNum type="arabicPeriod"/>
            </a:pPr>
            <a:r>
              <a:rPr lang="en-US" dirty="0" smtClean="0"/>
              <a:t>What virtues does this response cultivate?</a:t>
            </a:r>
          </a:p>
          <a:p>
            <a:pPr marL="857250" lvl="1" indent="-457200">
              <a:buAutoNum type="arabicPeriod"/>
            </a:pPr>
            <a:r>
              <a:rPr lang="en-US" dirty="0" smtClean="0"/>
              <a:t>What principles does it uphold?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934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Practice every 2 weeks</a:t>
            </a:r>
          </a:p>
          <a:p>
            <a:pPr lvl="1"/>
            <a:r>
              <a:rPr lang="en-US" dirty="0" smtClean="0"/>
              <a:t>Scheduled through Doodle</a:t>
            </a:r>
          </a:p>
          <a:p>
            <a:pPr lvl="1"/>
            <a:r>
              <a:rPr lang="en-US" dirty="0" smtClean="0"/>
              <a:t>Attend minimum of 3 practices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1.5 hours: 45 minutes discussing cases, 45 minutes discussing ethical theory</a:t>
            </a:r>
          </a:p>
          <a:p>
            <a:endParaRPr lang="en-US" dirty="0"/>
          </a:p>
          <a:p>
            <a:r>
              <a:rPr lang="en-US" dirty="0" smtClean="0"/>
              <a:t>Team members (6) selected in </a:t>
            </a:r>
            <a:r>
              <a:rPr lang="en-US" dirty="0" smtClean="0"/>
              <a:t>October</a:t>
            </a:r>
            <a:r>
              <a:rPr lang="en-US" dirty="0" smtClean="0"/>
              <a:t>, </a:t>
            </a:r>
            <a:r>
              <a:rPr lang="en-US" dirty="0" smtClean="0"/>
              <a:t>based on time invested in practice and research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Attending Ethics Bowl! Fri-Sat, </a:t>
            </a:r>
            <a:r>
              <a:rPr lang="en-US" dirty="0" smtClean="0"/>
              <a:t>Feb</a:t>
            </a:r>
            <a:r>
              <a:rPr lang="en-US" dirty="0" smtClean="0"/>
              <a:t>ruary 8 and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5784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167</TotalTime>
  <Words>225</Words>
  <Application>Microsoft Office PowerPoint</Application>
  <PresentationFormat>Widescreen</PresentationFormat>
  <Paragraphs>49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Ion</vt:lpstr>
      <vt:lpstr>Ethics Bowl Meet and Greet</vt:lpstr>
      <vt:lpstr>Video</vt:lpstr>
      <vt:lpstr>How a Match Works</vt:lpstr>
      <vt:lpstr>Judges Criteria</vt:lpstr>
      <vt:lpstr>Preparing a Case</vt:lpstr>
      <vt:lpstr>Commitment</vt:lpstr>
    </vt:vector>
  </TitlesOfParts>
  <Company>Mars Hill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</dc:title>
  <dc:creator>Pierce, Elizabeth L.</dc:creator>
  <cp:lastModifiedBy>Pierce, Elizabeth L.</cp:lastModifiedBy>
  <cp:revision>9</cp:revision>
  <dcterms:created xsi:type="dcterms:W3CDTF">2017-09-26T14:32:50Z</dcterms:created>
  <dcterms:modified xsi:type="dcterms:W3CDTF">2018-09-05T18:55:10Z</dcterms:modified>
</cp:coreProperties>
</file>