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3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6A92FF-053A-48A5-943B-B4C93E1A307D}" type="datetimeFigureOut">
              <a:rPr lang="en-US" smtClean="0"/>
              <a:t>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9B2A8-B2B3-44F6-A8C0-B23F5A6D559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7126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6A92FF-053A-48A5-943B-B4C93E1A307D}" type="datetimeFigureOut">
              <a:rPr lang="en-US" smtClean="0"/>
              <a:t>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9B2A8-B2B3-44F6-A8C0-B23F5A6D559E}" type="slidenum">
              <a:rPr lang="en-US" smtClean="0"/>
              <a:t>‹#›</a:t>
            </a:fld>
            <a:endParaRPr lang="en-US"/>
          </a:p>
        </p:txBody>
      </p:sp>
    </p:spTree>
    <p:extLst>
      <p:ext uri="{BB962C8B-B14F-4D97-AF65-F5344CB8AC3E}">
        <p14:creationId xmlns:p14="http://schemas.microsoft.com/office/powerpoint/2010/main" val="1138000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6A92FF-053A-48A5-943B-B4C93E1A307D}" type="datetimeFigureOut">
              <a:rPr lang="en-US" smtClean="0"/>
              <a:t>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9B2A8-B2B3-44F6-A8C0-B23F5A6D559E}" type="slidenum">
              <a:rPr lang="en-US" smtClean="0"/>
              <a:t>‹#›</a:t>
            </a:fld>
            <a:endParaRPr lang="en-US"/>
          </a:p>
        </p:txBody>
      </p:sp>
    </p:spTree>
    <p:extLst>
      <p:ext uri="{BB962C8B-B14F-4D97-AF65-F5344CB8AC3E}">
        <p14:creationId xmlns:p14="http://schemas.microsoft.com/office/powerpoint/2010/main" val="3304483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6A92FF-053A-48A5-943B-B4C93E1A307D}" type="datetimeFigureOut">
              <a:rPr lang="en-US" smtClean="0"/>
              <a:t>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9B2A8-B2B3-44F6-A8C0-B23F5A6D559E}" type="slidenum">
              <a:rPr lang="en-US" smtClean="0"/>
              <a:t>‹#›</a:t>
            </a:fld>
            <a:endParaRPr lang="en-US"/>
          </a:p>
        </p:txBody>
      </p:sp>
    </p:spTree>
    <p:extLst>
      <p:ext uri="{BB962C8B-B14F-4D97-AF65-F5344CB8AC3E}">
        <p14:creationId xmlns:p14="http://schemas.microsoft.com/office/powerpoint/2010/main" val="2882379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6A92FF-053A-48A5-943B-B4C93E1A307D}" type="datetimeFigureOut">
              <a:rPr lang="en-US" smtClean="0"/>
              <a:t>8/18/2018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9B2A8-B2B3-44F6-A8C0-B23F5A6D559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3824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6A92FF-053A-48A5-943B-B4C93E1A307D}" type="datetimeFigureOut">
              <a:rPr lang="en-US" smtClean="0"/>
              <a:t>8/18/2018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9B2A8-B2B3-44F6-A8C0-B23F5A6D559E}" type="slidenum">
              <a:rPr lang="en-US" smtClean="0"/>
              <a:t>‹#›</a:t>
            </a:fld>
            <a:endParaRPr lang="en-US"/>
          </a:p>
        </p:txBody>
      </p:sp>
    </p:spTree>
    <p:extLst>
      <p:ext uri="{BB962C8B-B14F-4D97-AF65-F5344CB8AC3E}">
        <p14:creationId xmlns:p14="http://schemas.microsoft.com/office/powerpoint/2010/main" val="454897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6A92FF-053A-48A5-943B-B4C93E1A307D}" type="datetimeFigureOut">
              <a:rPr lang="en-US" smtClean="0"/>
              <a:t>8/18/2018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9B2A8-B2B3-44F6-A8C0-B23F5A6D559E}" type="slidenum">
              <a:rPr lang="en-US" smtClean="0"/>
              <a:t>‹#›</a:t>
            </a:fld>
            <a:endParaRPr lang="en-US"/>
          </a:p>
        </p:txBody>
      </p:sp>
    </p:spTree>
    <p:extLst>
      <p:ext uri="{BB962C8B-B14F-4D97-AF65-F5344CB8AC3E}">
        <p14:creationId xmlns:p14="http://schemas.microsoft.com/office/powerpoint/2010/main" val="2780307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6A92FF-053A-48A5-943B-B4C93E1A307D}" type="datetimeFigureOut">
              <a:rPr lang="en-US" smtClean="0"/>
              <a:t>8/18/2018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9B2A8-B2B3-44F6-A8C0-B23F5A6D559E}" type="slidenum">
              <a:rPr lang="en-US" smtClean="0"/>
              <a:t>‹#›</a:t>
            </a:fld>
            <a:endParaRPr lang="en-US"/>
          </a:p>
        </p:txBody>
      </p:sp>
    </p:spTree>
    <p:extLst>
      <p:ext uri="{BB962C8B-B14F-4D97-AF65-F5344CB8AC3E}">
        <p14:creationId xmlns:p14="http://schemas.microsoft.com/office/powerpoint/2010/main" val="4148121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C6A92FF-053A-48A5-943B-B4C93E1A307D}" type="datetimeFigureOut">
              <a:rPr lang="en-US" smtClean="0"/>
              <a:t>8/18/2018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349B2A8-B2B3-44F6-A8C0-B23F5A6D559E}" type="slidenum">
              <a:rPr lang="en-US" smtClean="0"/>
              <a:t>‹#›</a:t>
            </a:fld>
            <a:endParaRPr lang="en-US"/>
          </a:p>
        </p:txBody>
      </p:sp>
    </p:spTree>
    <p:extLst>
      <p:ext uri="{BB962C8B-B14F-4D97-AF65-F5344CB8AC3E}">
        <p14:creationId xmlns:p14="http://schemas.microsoft.com/office/powerpoint/2010/main" val="1573205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C6A92FF-053A-48A5-943B-B4C93E1A307D}" type="datetimeFigureOut">
              <a:rPr lang="en-US" smtClean="0"/>
              <a:t>8/18/2018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349B2A8-B2B3-44F6-A8C0-B23F5A6D559E}" type="slidenum">
              <a:rPr lang="en-US" smtClean="0"/>
              <a:t>‹#›</a:t>
            </a:fld>
            <a:endParaRPr lang="en-US"/>
          </a:p>
        </p:txBody>
      </p:sp>
    </p:spTree>
    <p:extLst>
      <p:ext uri="{BB962C8B-B14F-4D97-AF65-F5344CB8AC3E}">
        <p14:creationId xmlns:p14="http://schemas.microsoft.com/office/powerpoint/2010/main" val="3151680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6A92FF-053A-48A5-943B-B4C93E1A307D}" type="datetimeFigureOut">
              <a:rPr lang="en-US" smtClean="0"/>
              <a:t>8/18/2018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9B2A8-B2B3-44F6-A8C0-B23F5A6D559E}" type="slidenum">
              <a:rPr lang="en-US" smtClean="0"/>
              <a:t>‹#›</a:t>
            </a:fld>
            <a:endParaRPr lang="en-US"/>
          </a:p>
        </p:txBody>
      </p:sp>
    </p:spTree>
    <p:extLst>
      <p:ext uri="{BB962C8B-B14F-4D97-AF65-F5344CB8AC3E}">
        <p14:creationId xmlns:p14="http://schemas.microsoft.com/office/powerpoint/2010/main" val="127467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C6A92FF-053A-48A5-943B-B4C93E1A307D}" type="datetimeFigureOut">
              <a:rPr lang="en-US" smtClean="0"/>
              <a:t>8/18/2018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349B2A8-B2B3-44F6-A8C0-B23F5A6D559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23097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Assessment of Student Learning Outcomes</a:t>
            </a:r>
            <a:endParaRPr lang="en-US" dirty="0"/>
          </a:p>
        </p:txBody>
      </p:sp>
      <p:sp>
        <p:nvSpPr>
          <p:cNvPr id="3" name="Subtitle 2"/>
          <p:cNvSpPr>
            <a:spLocks noGrp="1"/>
          </p:cNvSpPr>
          <p:nvPr>
            <p:ph type="subTitle" idx="1"/>
          </p:nvPr>
        </p:nvSpPr>
        <p:spPr/>
        <p:txBody>
          <a:bodyPr/>
          <a:lstStyle/>
          <a:p>
            <a:r>
              <a:rPr lang="en-US" dirty="0" smtClean="0"/>
              <a:t>Faculty Workshop – August, 2018</a:t>
            </a:r>
            <a:endParaRPr lang="en-US" dirty="0"/>
          </a:p>
        </p:txBody>
      </p:sp>
    </p:spTree>
    <p:extLst>
      <p:ext uri="{BB962C8B-B14F-4D97-AF65-F5344CB8AC3E}">
        <p14:creationId xmlns:p14="http://schemas.microsoft.com/office/powerpoint/2010/main" val="29666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Committee Members</a:t>
            </a:r>
            <a:endParaRPr lang="en-US" dirty="0"/>
          </a:p>
        </p:txBody>
      </p:sp>
      <p:sp>
        <p:nvSpPr>
          <p:cNvPr id="3" name="Content Placeholder 2"/>
          <p:cNvSpPr>
            <a:spLocks noGrp="1"/>
          </p:cNvSpPr>
          <p:nvPr>
            <p:ph idx="1"/>
          </p:nvPr>
        </p:nvSpPr>
        <p:spPr/>
        <p:txBody>
          <a:bodyPr numCol="2">
            <a:normAutofit/>
          </a:bodyPr>
          <a:lstStyle/>
          <a:p>
            <a:r>
              <a:rPr lang="en-US" sz="3600" dirty="0" smtClean="0"/>
              <a:t>Audrey </a:t>
            </a:r>
            <a:r>
              <a:rPr lang="en-US" sz="3600" dirty="0" err="1" smtClean="0"/>
              <a:t>Martin-McCoy</a:t>
            </a:r>
            <a:endParaRPr lang="en-US" sz="3600" dirty="0" smtClean="0"/>
          </a:p>
          <a:p>
            <a:r>
              <a:rPr lang="en-US" sz="3600" dirty="0" smtClean="0"/>
              <a:t>Jim Brown</a:t>
            </a:r>
          </a:p>
          <a:p>
            <a:r>
              <a:rPr lang="en-US" sz="3600" dirty="0" smtClean="0"/>
              <a:t>Jennifer Rhinehart</a:t>
            </a:r>
          </a:p>
          <a:p>
            <a:r>
              <a:rPr lang="en-US" sz="3600" dirty="0" smtClean="0"/>
              <a:t>Kari Hunt</a:t>
            </a:r>
          </a:p>
          <a:p>
            <a:r>
              <a:rPr lang="en-US" sz="3600" dirty="0" smtClean="0"/>
              <a:t>Kenn Kotara</a:t>
            </a:r>
          </a:p>
          <a:p>
            <a:endParaRPr lang="en-US" sz="3600" dirty="0" smtClean="0"/>
          </a:p>
          <a:p>
            <a:r>
              <a:rPr lang="en-US" sz="3600" dirty="0" smtClean="0"/>
              <a:t>Amanda Knapp</a:t>
            </a:r>
          </a:p>
          <a:p>
            <a:r>
              <a:rPr lang="en-US" sz="3600" dirty="0" smtClean="0"/>
              <a:t>Debbie Wiltshire</a:t>
            </a:r>
          </a:p>
          <a:p>
            <a:r>
              <a:rPr lang="en-US" sz="3600" dirty="0" smtClean="0"/>
              <a:t>Kim Reigle</a:t>
            </a:r>
          </a:p>
          <a:p>
            <a:r>
              <a:rPr lang="en-US" sz="3600" dirty="0" smtClean="0"/>
              <a:t>Cathy Adkins</a:t>
            </a:r>
          </a:p>
          <a:p>
            <a:r>
              <a:rPr lang="en-US" sz="3600" dirty="0" smtClean="0"/>
              <a:t>Jessica VanCleave</a:t>
            </a:r>
            <a:endParaRPr lang="en-US" sz="3600" dirty="0"/>
          </a:p>
        </p:txBody>
      </p:sp>
    </p:spTree>
    <p:extLst>
      <p:ext uri="{BB962C8B-B14F-4D97-AF65-F5344CB8AC3E}">
        <p14:creationId xmlns:p14="http://schemas.microsoft.com/office/powerpoint/2010/main" val="4052609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SACSCOC Update </a:t>
            </a:r>
            <a:endParaRPr lang="en-US" dirty="0"/>
          </a:p>
        </p:txBody>
      </p:sp>
      <p:sp>
        <p:nvSpPr>
          <p:cNvPr id="3" name="Content Placeholder 2"/>
          <p:cNvSpPr>
            <a:spLocks noGrp="1"/>
          </p:cNvSpPr>
          <p:nvPr>
            <p:ph idx="1"/>
          </p:nvPr>
        </p:nvSpPr>
        <p:spPr/>
        <p:txBody>
          <a:bodyPr>
            <a:normAutofit/>
          </a:bodyPr>
          <a:lstStyle/>
          <a:p>
            <a:r>
              <a:rPr lang="en-US" sz="3200" dirty="0" smtClean="0"/>
              <a:t>MHU Submitted a Referral Report in April, 2018.</a:t>
            </a:r>
          </a:p>
          <a:p>
            <a:r>
              <a:rPr lang="en-US" sz="3200" dirty="0" smtClean="0"/>
              <a:t>SACSCOC Board met in June, 2018.</a:t>
            </a:r>
          </a:p>
          <a:p>
            <a:r>
              <a:rPr lang="en-US" sz="3200" dirty="0" smtClean="0"/>
              <a:t>We are still on Monitoring Status for the assessment of student learning outcomes.</a:t>
            </a:r>
          </a:p>
          <a:p>
            <a:r>
              <a:rPr lang="en-US" sz="3200" dirty="0" smtClean="0"/>
              <a:t>We have a Monitoring Report due in April, 2019.</a:t>
            </a:r>
            <a:endParaRPr lang="en-US" sz="3200" dirty="0"/>
          </a:p>
        </p:txBody>
      </p:sp>
    </p:spTree>
    <p:extLst>
      <p:ext uri="{BB962C8B-B14F-4D97-AF65-F5344CB8AC3E}">
        <p14:creationId xmlns:p14="http://schemas.microsoft.com/office/powerpoint/2010/main" val="208351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8.2.a</a:t>
            </a:r>
            <a:br>
              <a:rPr lang="en-US" dirty="0" smtClean="0"/>
            </a:br>
            <a:r>
              <a:rPr lang="en-US" dirty="0" smtClean="0"/>
              <a:t>Student outcomes: Educational programs</a:t>
            </a:r>
            <a:endParaRPr lang="en-US" dirty="0"/>
          </a:p>
        </p:txBody>
      </p:sp>
      <p:sp>
        <p:nvSpPr>
          <p:cNvPr id="3" name="Content Placeholder 2"/>
          <p:cNvSpPr>
            <a:spLocks noGrp="1"/>
          </p:cNvSpPr>
          <p:nvPr>
            <p:ph idx="1"/>
          </p:nvPr>
        </p:nvSpPr>
        <p:spPr/>
        <p:txBody>
          <a:bodyPr>
            <a:normAutofit/>
          </a:bodyPr>
          <a:lstStyle/>
          <a:p>
            <a:r>
              <a:rPr lang="en-US" sz="4000" dirty="0" smtClean="0"/>
              <a:t>This standard expects an institution to identify expected student learning outcomes, assess the extent to which it achieves these outcomes, and provide evidence of seeking improvement based on analysis of the results for each of its educational programs.</a:t>
            </a:r>
            <a:endParaRPr lang="en-US" sz="4000" dirty="0"/>
          </a:p>
        </p:txBody>
      </p:sp>
    </p:spTree>
    <p:extLst>
      <p:ext uri="{BB962C8B-B14F-4D97-AF65-F5344CB8AC3E}">
        <p14:creationId xmlns:p14="http://schemas.microsoft.com/office/powerpoint/2010/main" val="254492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SACSCOC Response to MHU</a:t>
            </a:r>
            <a:endParaRPr lang="en-US" dirty="0"/>
          </a:p>
        </p:txBody>
      </p:sp>
      <p:sp>
        <p:nvSpPr>
          <p:cNvPr id="3" name="Content Placeholder 2"/>
          <p:cNvSpPr>
            <a:spLocks noGrp="1"/>
          </p:cNvSpPr>
          <p:nvPr>
            <p:ph idx="1"/>
          </p:nvPr>
        </p:nvSpPr>
        <p:spPr/>
        <p:txBody>
          <a:bodyPr>
            <a:normAutofit/>
          </a:bodyPr>
          <a:lstStyle/>
          <a:p>
            <a:r>
              <a:rPr lang="en-US" sz="3200" dirty="0" smtClean="0"/>
              <a:t>“The institution has provided evidence of an updated process for assessing the student learning outcomes of its programs; however, the institution did not provide evidence to demonstrate that the process has been implemented and that data from this new process of assessment of student learning outcomes has been aggregated, analyzed, and used in programmatic improvements for each of its degree programs.</a:t>
            </a:r>
            <a:endParaRPr lang="en-US" sz="3200" dirty="0"/>
          </a:p>
        </p:txBody>
      </p:sp>
    </p:spTree>
    <p:extLst>
      <p:ext uri="{BB962C8B-B14F-4D97-AF65-F5344CB8AC3E}">
        <p14:creationId xmlns:p14="http://schemas.microsoft.com/office/powerpoint/2010/main" val="872641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SACSCOC Response to MHU (cont.)</a:t>
            </a:r>
            <a:endParaRPr lang="en-US" dirty="0"/>
          </a:p>
        </p:txBody>
      </p:sp>
      <p:sp>
        <p:nvSpPr>
          <p:cNvPr id="3" name="Content Placeholder 2"/>
          <p:cNvSpPr>
            <a:spLocks noGrp="1"/>
          </p:cNvSpPr>
          <p:nvPr>
            <p:ph idx="1"/>
          </p:nvPr>
        </p:nvSpPr>
        <p:spPr/>
        <p:txBody>
          <a:bodyPr>
            <a:normAutofit/>
          </a:bodyPr>
          <a:lstStyle/>
          <a:p>
            <a:r>
              <a:rPr lang="en-US" sz="3200" dirty="0" smtClean="0"/>
              <a:t>If sampling is used in the institution’s response, provide representative samples that reflect the mission of the institution and the full array of educational programs offered, including those offered via distance learning and at off-campus instructional sites.  </a:t>
            </a:r>
          </a:p>
          <a:p>
            <a:r>
              <a:rPr lang="en-US" sz="3200" dirty="0" smtClean="0"/>
              <a:t>In addition, the institution should make a compelling case as to why the sampling and assessment findings are an appropriate representation of the institution’s programs.”</a:t>
            </a:r>
            <a:endParaRPr lang="en-US" sz="3200" dirty="0"/>
          </a:p>
        </p:txBody>
      </p:sp>
      <p:sp>
        <p:nvSpPr>
          <p:cNvPr id="4" name="TextBox 3"/>
          <p:cNvSpPr txBox="1"/>
          <p:nvPr/>
        </p:nvSpPr>
        <p:spPr>
          <a:xfrm>
            <a:off x="6787167" y="5806370"/>
            <a:ext cx="3618964" cy="369332"/>
          </a:xfrm>
          <a:prstGeom prst="rect">
            <a:avLst/>
          </a:prstGeom>
          <a:noFill/>
        </p:spPr>
        <p:txBody>
          <a:bodyPr wrap="square" rtlCol="0">
            <a:spAutoFit/>
          </a:bodyPr>
          <a:lstStyle/>
          <a:p>
            <a:r>
              <a:rPr lang="en-US" dirty="0" smtClean="0"/>
              <a:t>SACSCOC letter to MHU July 3, 2018</a:t>
            </a:r>
            <a:endParaRPr lang="en-US" dirty="0"/>
          </a:p>
        </p:txBody>
      </p:sp>
    </p:spTree>
    <p:extLst>
      <p:ext uri="{BB962C8B-B14F-4D97-AF65-F5344CB8AC3E}">
        <p14:creationId xmlns:p14="http://schemas.microsoft.com/office/powerpoint/2010/main" val="3985925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27</TotalTime>
  <Words>275</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Calibri Light</vt:lpstr>
      <vt:lpstr>Retrospect</vt:lpstr>
      <vt:lpstr>Assessment of Student Learning Outcomes</vt:lpstr>
      <vt:lpstr>Assessment Committee Members</vt:lpstr>
      <vt:lpstr>SACSCOC Update </vt:lpstr>
      <vt:lpstr>Standard 8.2.a Student outcomes: Educational programs</vt:lpstr>
      <vt:lpstr>SACSCOC Response to MHU</vt:lpstr>
      <vt:lpstr>SACSCOC Response to MHU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Student Learning Outcomes</dc:title>
  <dc:creator>Rhinehart, Jennifer</dc:creator>
  <cp:lastModifiedBy>Martin-Mccoy, Audrey K</cp:lastModifiedBy>
  <cp:revision>4</cp:revision>
  <dcterms:created xsi:type="dcterms:W3CDTF">2018-08-12T19:49:38Z</dcterms:created>
  <dcterms:modified xsi:type="dcterms:W3CDTF">2018-08-18T16:48:46Z</dcterms:modified>
</cp:coreProperties>
</file>